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64" r:id="rId7"/>
    <p:sldId id="270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937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14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258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627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834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40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646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484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2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061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089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42A63-135C-4EB4-8DFC-F369E98BD3F7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6174C-F3A1-4171-ACC2-FB97F52B3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4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6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337"/>
          </a:xfrm>
        </p:spPr>
      </p:pic>
    </p:spTree>
    <p:extLst>
      <p:ext uri="{BB962C8B-B14F-4D97-AF65-F5344CB8AC3E}">
        <p14:creationId xmlns:p14="http://schemas.microsoft.com/office/powerpoint/2010/main" xmlns="" val="28377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38"/>
            <a:ext cx="12192000" cy="6858338"/>
          </a:xfrm>
        </p:spPr>
      </p:pic>
    </p:spTree>
    <p:extLst>
      <p:ext uri="{BB962C8B-B14F-4D97-AF65-F5344CB8AC3E}">
        <p14:creationId xmlns:p14="http://schemas.microsoft.com/office/powerpoint/2010/main" xmlns="" val="33484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84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338"/>
          </a:xfrm>
        </p:spPr>
      </p:pic>
    </p:spTree>
    <p:extLst>
      <p:ext uri="{BB962C8B-B14F-4D97-AF65-F5344CB8AC3E}">
        <p14:creationId xmlns:p14="http://schemas.microsoft.com/office/powerpoint/2010/main" xmlns="" val="32073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338"/>
          </a:xfrm>
        </p:spPr>
      </p:pic>
    </p:spTree>
    <p:extLst>
      <p:ext uri="{BB962C8B-B14F-4D97-AF65-F5344CB8AC3E}">
        <p14:creationId xmlns:p14="http://schemas.microsoft.com/office/powerpoint/2010/main" xmlns="" val="2382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xmlns="" val="16314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xmlns="" val="406330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338"/>
          </a:xfrm>
        </p:spPr>
      </p:pic>
    </p:spTree>
    <p:extLst>
      <p:ext uri="{BB962C8B-B14F-4D97-AF65-F5344CB8AC3E}">
        <p14:creationId xmlns:p14="http://schemas.microsoft.com/office/powerpoint/2010/main" xmlns="" val="2689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338"/>
          </a:xfrm>
        </p:spPr>
      </p:pic>
    </p:spTree>
    <p:extLst>
      <p:ext uri="{BB962C8B-B14F-4D97-AF65-F5344CB8AC3E}">
        <p14:creationId xmlns:p14="http://schemas.microsoft.com/office/powerpoint/2010/main" xmlns="" val="1095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Произвольный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Алексей Шавров</dc:creator>
  <cp:lastModifiedBy>1kabinet</cp:lastModifiedBy>
  <cp:revision>7</cp:revision>
  <dcterms:created xsi:type="dcterms:W3CDTF">2022-09-27T09:20:47Z</dcterms:created>
  <dcterms:modified xsi:type="dcterms:W3CDTF">2023-10-18T10:18:41Z</dcterms:modified>
</cp:coreProperties>
</file>